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0B4"/>
    <a:srgbClr val="E2F0D9"/>
    <a:srgbClr val="2859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y Zapata" userId="fdad7e82-a22f-443a-8b71-e61d8c292b5e" providerId="ADAL" clId="{19ECC8A1-A9F5-4ACC-B257-1C0F6BDECBF7}"/>
    <pc:docChg chg="custSel modSld">
      <pc:chgData name="Giovanny Zapata" userId="fdad7e82-a22f-443a-8b71-e61d8c292b5e" providerId="ADAL" clId="{19ECC8A1-A9F5-4ACC-B257-1C0F6BDECBF7}" dt="2026-01-02T21:20:31.630" v="25" actId="20577"/>
      <pc:docMkLst>
        <pc:docMk/>
      </pc:docMkLst>
      <pc:sldChg chg="addSp delSp modSp mod">
        <pc:chgData name="Giovanny Zapata" userId="fdad7e82-a22f-443a-8b71-e61d8c292b5e" providerId="ADAL" clId="{19ECC8A1-A9F5-4ACC-B257-1C0F6BDECBF7}" dt="2026-01-02T21:20:23.183" v="14" actId="20577"/>
        <pc:sldMkLst>
          <pc:docMk/>
          <pc:sldMk cId="2089283568" sldId="257"/>
        </pc:sldMkLst>
        <pc:spChg chg="mod">
          <ac:chgData name="Giovanny Zapata" userId="fdad7e82-a22f-443a-8b71-e61d8c292b5e" providerId="ADAL" clId="{19ECC8A1-A9F5-4ACC-B257-1C0F6BDECBF7}" dt="2026-01-02T21:20:23.183" v="14" actId="20577"/>
          <ac:spMkLst>
            <pc:docMk/>
            <pc:sldMk cId="2089283568" sldId="257"/>
            <ac:spMk id="5" creationId="{7C68B03D-F157-5C3D-DDE7-6B15C8EE72A7}"/>
          </ac:spMkLst>
        </pc:spChg>
      </pc:sldChg>
      <pc:sldChg chg="modSp mod">
        <pc:chgData name="Giovanny Zapata" userId="fdad7e82-a22f-443a-8b71-e61d8c292b5e" providerId="ADAL" clId="{19ECC8A1-A9F5-4ACC-B257-1C0F6BDECBF7}" dt="2026-01-02T21:20:31.630" v="25" actId="20577"/>
        <pc:sldMkLst>
          <pc:docMk/>
          <pc:sldMk cId="1856742115" sldId="258"/>
        </pc:sldMkLst>
        <pc:spChg chg="mod">
          <ac:chgData name="Giovanny Zapata" userId="fdad7e82-a22f-443a-8b71-e61d8c292b5e" providerId="ADAL" clId="{19ECC8A1-A9F5-4ACC-B257-1C0F6BDECBF7}" dt="2026-01-02T21:20:31.630" v="25" actId="20577"/>
          <ac:spMkLst>
            <pc:docMk/>
            <pc:sldMk cId="1856742115" sldId="258"/>
            <ac:spMk id="5" creationId="{62B23F21-2C7A-8C27-ADA4-32EF1584304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DE750-FCE8-4BA4-A5E4-3FCBFCBF6FD1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47555-C75D-4D7F-82B1-409119203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696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D866E-A341-BFE5-D524-3C1E40F72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C38F7-08FA-B59C-A209-F1A59E070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9F5AF-322D-BF7C-1CA7-4EFADED2D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DD3D1-94C5-E515-494F-0BDC8628F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199E6-5EC5-31A4-DE4B-864AF47FF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086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C52F9-D049-AE4F-90AD-9249731D4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08AF2-2F05-1648-D8B1-330F15439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0AA59-0D18-84B8-CC18-3F35C6C1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04955-9D2F-2B9C-38F7-4853866B3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48D4-E1A7-341A-C8E4-235BCE092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32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EE156-C599-16DC-BB96-C7D6D592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0586C-E04F-BBB6-7210-37270E84C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6D4F9-D7E8-08A0-7634-0B5DBE37C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541D0-82CD-E61C-5FEB-6EE2470C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E0CA0-5A1F-0CF4-1354-FDD6AD4B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933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BDD34-EEE0-70DA-8068-B7DA8397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BEFC2-F312-007A-DF6D-F424AD0C41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4775ED-3E04-C8D7-98B9-20BA384AD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D9F3-CEBC-3908-CA63-44663C24C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A62F7-FF00-EC45-D361-26A7C6BCB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A83BA-5581-EEFC-A60E-878372FF9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86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FE3B9-E3A2-8246-E58B-1B0D0341F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D6DBF-4AC9-A5D4-4C6D-EA893245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6F5B4-5C37-503C-2C2F-BC2D24C14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0E9D4B-E892-C75B-AE39-736D7DCF66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8B7D11-BA05-EC17-EF3B-FF3BCCF761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A3158-7F28-3DC7-1C4E-5B1D0F943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D5E4AB-2597-BE54-4A9B-C7C00AAEE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1C3497-5723-02C4-2D61-3B2A9BD9E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763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CFB65-0C16-30FE-E980-EC0C64129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04B946-B7AC-4925-8124-5479D1D4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56DC41-CF35-E65D-66B2-B6F1642FC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284CA3-C3BF-2E10-26B7-AB0858F73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087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B9BA37-7D8A-5B0F-7510-2D99B66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D9CE82-EE1F-112C-2782-1DAF157DC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84329-FD1D-065B-8FD7-93FCE9833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840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D8EB7-E011-BB43-F93B-06D219497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422CD-7F9F-5FF0-BB0C-F5E8C912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49569-0843-17E9-FB0A-36E63C979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9522C-03AE-A4D8-CAB1-BC5A1171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C0A2F-F05F-9854-5BA4-63597BA71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E9963-032D-5316-DE64-6A5DC7EF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8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D413F-D649-3AD0-17B7-E68703277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D8BBE0-9F59-CAB9-F453-11CC09690F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B3D4C-FBDF-0800-F5CF-EA140CB2C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58ECB-80CE-3923-C060-61F0C6F62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DF529-9F46-8739-BB7F-7E3412EA9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55DA7-6811-D893-9E15-83F0865F7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29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F1920-7759-0973-E019-2634AA707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816330-A4EA-8F9E-E16B-6FC135DD0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8CF64-43D6-1F7E-5F26-266DCF6D7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B1033-7B9C-E514-04F5-CE17C74F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6C07-F2CF-BB6A-3955-F7909251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4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C5B447-D184-C22B-EFA8-B6C6A58EFC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21225-E813-8759-829B-1E7324128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E32BE-19ED-A6C3-DC76-44B01603D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F7BB8-C931-3AC6-BE3C-A55AA37EA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71C86-6ADA-2155-5F70-9466DC25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736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0418D-7A62-D549-A127-CB0D2F42B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EF6F0-B8B0-4665-93A6-C84739B36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00356-59BA-D16D-857D-99601E3592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BB8D6-6685-4428-8F87-9A180BB055E6}" type="datetimeFigureOut">
              <a:rPr lang="en-GB" smtClean="0"/>
              <a:t>02/01/2026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06CAC-E9D2-C1C3-BA10-D875DC058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9C4C3-6634-EE59-A9D3-B6EB44B0BE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2ADBE-B74A-4F5F-8891-BF943EEA7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42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F1101E04-4398-1C07-F6CE-31B45F833EED}"/>
              </a:ext>
            </a:extLst>
          </p:cNvPr>
          <p:cNvGrpSpPr/>
          <p:nvPr/>
        </p:nvGrpSpPr>
        <p:grpSpPr>
          <a:xfrm>
            <a:off x="2743057" y="1274463"/>
            <a:ext cx="6821998" cy="3462994"/>
            <a:chOff x="3120102" y="1274463"/>
            <a:chExt cx="6821998" cy="3462994"/>
          </a:xfrm>
        </p:grpSpPr>
        <p:sp>
          <p:nvSpPr>
            <p:cNvPr id="19" name="Graphic 13" descr="An organic shape">
              <a:extLst>
                <a:ext uri="{FF2B5EF4-FFF2-40B4-BE49-F238E27FC236}">
                  <a16:creationId xmlns:a16="http://schemas.microsoft.com/office/drawing/2014/main" id="{7EC9F9AF-3119-9B31-ED1E-222CE58623F7}"/>
                </a:ext>
              </a:extLst>
            </p:cNvPr>
            <p:cNvSpPr/>
            <p:nvPr/>
          </p:nvSpPr>
          <p:spPr>
            <a:xfrm rot="21001592">
              <a:off x="3354421" y="1274463"/>
              <a:ext cx="6587679" cy="3462994"/>
            </a:xfrm>
            <a:custGeom>
              <a:avLst/>
              <a:gdLst>
                <a:gd name="connsiteX0" fmla="*/ 107404 w 2872754"/>
                <a:gd name="connsiteY0" fmla="*/ 463729 h 2073451"/>
                <a:gd name="connsiteX1" fmla="*/ 787565 w 2872754"/>
                <a:gd name="connsiteY1" fmla="*/ 128 h 2073451"/>
                <a:gd name="connsiteX2" fmla="*/ 1701965 w 2872754"/>
                <a:gd name="connsiteY2" fmla="*/ 476378 h 2073451"/>
                <a:gd name="connsiteX3" fmla="*/ 2349665 w 2872754"/>
                <a:gd name="connsiteY3" fmla="*/ 571628 h 2073451"/>
                <a:gd name="connsiteX4" fmla="*/ 2864015 w 2872754"/>
                <a:gd name="connsiteY4" fmla="*/ 1371728 h 2073451"/>
                <a:gd name="connsiteX5" fmla="*/ 2597315 w 2872754"/>
                <a:gd name="connsiteY5" fmla="*/ 1733678 h 2073451"/>
                <a:gd name="connsiteX6" fmla="*/ 120815 w 2872754"/>
                <a:gd name="connsiteY6" fmla="*/ 1466978 h 2073451"/>
                <a:gd name="connsiteX7" fmla="*/ 107404 w 2872754"/>
                <a:gd name="connsiteY7" fmla="*/ 463729 h 207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72754" h="2073451">
                  <a:moveTo>
                    <a:pt x="107404" y="463729"/>
                  </a:moveTo>
                  <a:cubicBezTo>
                    <a:pt x="277740" y="189590"/>
                    <a:pt x="621945" y="-5730"/>
                    <a:pt x="787565" y="128"/>
                  </a:cubicBezTo>
                  <a:cubicBezTo>
                    <a:pt x="1112254" y="11625"/>
                    <a:pt x="1197350" y="338656"/>
                    <a:pt x="1701965" y="476378"/>
                  </a:cubicBezTo>
                  <a:cubicBezTo>
                    <a:pt x="2036636" y="567723"/>
                    <a:pt x="2100901" y="451623"/>
                    <a:pt x="2349665" y="571628"/>
                  </a:cubicBezTo>
                  <a:cubicBezTo>
                    <a:pt x="2648665" y="715865"/>
                    <a:pt x="2925947" y="1062109"/>
                    <a:pt x="2864015" y="1371728"/>
                  </a:cubicBezTo>
                  <a:cubicBezTo>
                    <a:pt x="2850109" y="1441261"/>
                    <a:pt x="2804741" y="1580650"/>
                    <a:pt x="2597315" y="1733678"/>
                  </a:cubicBezTo>
                  <a:cubicBezTo>
                    <a:pt x="1959788" y="2204004"/>
                    <a:pt x="543516" y="2248343"/>
                    <a:pt x="120815" y="1466978"/>
                  </a:cubicBezTo>
                  <a:cubicBezTo>
                    <a:pt x="69638" y="1372366"/>
                    <a:pt x="-115557" y="822555"/>
                    <a:pt x="107404" y="463729"/>
                  </a:cubicBezTo>
                  <a:close/>
                </a:path>
              </a:pathLst>
            </a:custGeom>
            <a:solidFill>
              <a:srgbClr val="C5E0B4">
                <a:alpha val="30196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8ABC615-506E-610E-DE35-84B4CA6F1AAA}"/>
                </a:ext>
              </a:extLst>
            </p:cNvPr>
            <p:cNvGrpSpPr/>
            <p:nvPr/>
          </p:nvGrpSpPr>
          <p:grpSpPr>
            <a:xfrm>
              <a:off x="3120102" y="2472795"/>
              <a:ext cx="6659360" cy="1610357"/>
              <a:chOff x="3059764" y="2331484"/>
              <a:chExt cx="6659360" cy="161035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C68B03D-F157-5C3D-DDE7-6B15C8EE72A7}"/>
                  </a:ext>
                </a:extLst>
              </p:cNvPr>
              <p:cNvSpPr txBox="1"/>
              <p:nvPr/>
            </p:nvSpPr>
            <p:spPr>
              <a:xfrm>
                <a:off x="3059764" y="2331484"/>
                <a:ext cx="66593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chemeClr val="accent6">
                        <a:lumMod val="50000"/>
                      </a:schemeClr>
                    </a:solidFill>
                  </a:rPr>
                  <a:t>Has your loved one recently died in hospital? 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8E4D32-5C44-6BCF-CAAF-AF630AC549D0}"/>
                  </a:ext>
                </a:extLst>
              </p:cNvPr>
              <p:cNvSpPr txBox="1"/>
              <p:nvPr/>
            </p:nvSpPr>
            <p:spPr>
              <a:xfrm>
                <a:off x="3393510" y="2926178"/>
                <a:ext cx="619662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ea typeface="Calibri" panose="020F0502020204030204" pitchFamily="34" charset="0"/>
                  </a:rPr>
                  <a:t>Would you like to give feedback that will help improve </a:t>
                </a:r>
              </a:p>
              <a:p>
                <a:pPr algn="ctr"/>
                <a:r>
                  <a:rPr lang="en-GB" sz="20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ea typeface="Calibri" panose="020F0502020204030204" pitchFamily="34" charset="0"/>
                  </a:rPr>
                  <a:t>care received in hospitals across England, Wales and Jersey?</a:t>
                </a:r>
                <a:endParaRPr lang="en-GB" sz="20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2F27302-B080-E09F-C1CD-3C3D22784260}"/>
              </a:ext>
            </a:extLst>
          </p:cNvPr>
          <p:cNvSpPr txBox="1"/>
          <p:nvPr/>
        </p:nvSpPr>
        <p:spPr>
          <a:xfrm>
            <a:off x="2824102" y="5716141"/>
            <a:ext cx="66420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 invite you to</a:t>
            </a:r>
            <a:r>
              <a:rPr lang="en-US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take part in the survey online: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*ins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ert URL here*</a:t>
            </a:r>
            <a:endParaRPr lang="en-US" sz="1800" dirty="0">
              <a:solidFill>
                <a:srgbClr val="000000"/>
              </a:solidFill>
              <a:highlight>
                <a:srgbClr val="FFFF00"/>
              </a:highligh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colorful logo with a black background&#10;&#10;Description automatically generated">
            <a:extLst>
              <a:ext uri="{FF2B5EF4-FFF2-40B4-BE49-F238E27FC236}">
                <a16:creationId xmlns:a16="http://schemas.microsoft.com/office/drawing/2014/main" id="{40D5C603-CEBC-31A3-B552-9529D729A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" y="5540155"/>
            <a:ext cx="1387439" cy="1387439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C1900077-AEB7-503A-01C2-E73F38302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557" y="5912905"/>
            <a:ext cx="2062538" cy="109108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6EC91C5-7D34-B9D4-772B-DCC0B604B209}"/>
              </a:ext>
            </a:extLst>
          </p:cNvPr>
          <p:cNvGrpSpPr/>
          <p:nvPr/>
        </p:nvGrpSpPr>
        <p:grpSpPr>
          <a:xfrm>
            <a:off x="8945659" y="0"/>
            <a:ext cx="3240075" cy="1620000"/>
            <a:chOff x="8945659" y="0"/>
            <a:chExt cx="3240075" cy="1620000"/>
          </a:xfrm>
          <a:noFill/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6B53C27-9987-9679-555B-6A5718D85691}"/>
                </a:ext>
              </a:extLst>
            </p:cNvPr>
            <p:cNvSpPr/>
            <p:nvPr/>
          </p:nvSpPr>
          <p:spPr>
            <a:xfrm>
              <a:off x="8945734" y="0"/>
              <a:ext cx="3240000" cy="16200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32B9F9-0B49-00FD-5AFE-CBDEFF748B7C}"/>
                </a:ext>
              </a:extLst>
            </p:cNvPr>
            <p:cNvSpPr txBox="1"/>
            <p:nvPr/>
          </p:nvSpPr>
          <p:spPr>
            <a:xfrm>
              <a:off x="8945659" y="534409"/>
              <a:ext cx="3240000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*Space for Trust/HB logo*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911B663-1DC2-BFEF-CE61-6BB357CC9845}"/>
              </a:ext>
            </a:extLst>
          </p:cNvPr>
          <p:cNvSpPr txBox="1"/>
          <p:nvPr/>
        </p:nvSpPr>
        <p:spPr>
          <a:xfrm>
            <a:off x="2845163" y="4945033"/>
            <a:ext cx="65999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 would appreciate hearing your thoughts about the care received during the last admission in hospital and your experience.</a:t>
            </a:r>
            <a:endParaRPr lang="en-GB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7672904-6139-07CF-2B62-D878BE38BC7F}"/>
              </a:ext>
            </a:extLst>
          </p:cNvPr>
          <p:cNvGrpSpPr/>
          <p:nvPr/>
        </p:nvGrpSpPr>
        <p:grpSpPr>
          <a:xfrm>
            <a:off x="9697095" y="3254093"/>
            <a:ext cx="2340000" cy="2340000"/>
            <a:chOff x="8968578" y="4378791"/>
            <a:chExt cx="1800000" cy="1800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0D11CE0-AAA4-51D6-7638-923016FA2595}"/>
                </a:ext>
              </a:extLst>
            </p:cNvPr>
            <p:cNvSpPr/>
            <p:nvPr/>
          </p:nvSpPr>
          <p:spPr>
            <a:xfrm>
              <a:off x="8968578" y="4378791"/>
              <a:ext cx="1800000" cy="18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31BC2AF-A62B-B92C-835B-39132D9D8A0F}"/>
                </a:ext>
              </a:extLst>
            </p:cNvPr>
            <p:cNvSpPr txBox="1"/>
            <p:nvPr/>
          </p:nvSpPr>
          <p:spPr>
            <a:xfrm>
              <a:off x="8968578" y="5004998"/>
              <a:ext cx="1800000" cy="5445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000" b="1" dirty="0"/>
                <a:t>*Space for QR code*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8BE590C-11F9-9245-2EE1-C48162EBAD9F}"/>
              </a:ext>
            </a:extLst>
          </p:cNvPr>
          <p:cNvGrpSpPr>
            <a:grpSpLocks noChangeAspect="1"/>
          </p:cNvGrpSpPr>
          <p:nvPr/>
        </p:nvGrpSpPr>
        <p:grpSpPr>
          <a:xfrm>
            <a:off x="419893" y="2017784"/>
            <a:ext cx="2265364" cy="1800000"/>
            <a:chOff x="125015" y="1858487"/>
            <a:chExt cx="2855119" cy="2268607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0BF13B3-2D08-AC4D-64F7-356A87A24E2E}"/>
                </a:ext>
              </a:extLst>
            </p:cNvPr>
            <p:cNvSpPr/>
            <p:nvPr/>
          </p:nvSpPr>
          <p:spPr>
            <a:xfrm>
              <a:off x="125015" y="1858487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285750 w 1714500"/>
                <a:gd name="connsiteY1" fmla="*/ 0 h 1420882"/>
                <a:gd name="connsiteX2" fmla="*/ 0 w 1714500"/>
                <a:gd name="connsiteY2" fmla="*/ 285750 h 1420882"/>
                <a:gd name="connsiteX3" fmla="*/ 0 w 1714500"/>
                <a:gd name="connsiteY3" fmla="*/ 857250 h 1420882"/>
                <a:gd name="connsiteX4" fmla="*/ 285750 w 1714500"/>
                <a:gd name="connsiteY4" fmla="*/ 1143000 h 1420882"/>
                <a:gd name="connsiteX5" fmla="*/ 285750 w 1714500"/>
                <a:gd name="connsiteY5" fmla="*/ 1420882 h 1420882"/>
                <a:gd name="connsiteX6" fmla="*/ 561975 w 1714500"/>
                <a:gd name="connsiteY6" fmla="*/ 1143000 h 1420882"/>
                <a:gd name="connsiteX7" fmla="*/ 1140619 w 1714500"/>
                <a:gd name="connsiteY7" fmla="*/ 1143000 h 1420882"/>
                <a:gd name="connsiteX8" fmla="*/ 1428750 w 1714500"/>
                <a:gd name="connsiteY8" fmla="*/ 1143000 h 1420882"/>
                <a:gd name="connsiteX9" fmla="*/ 1714500 w 1714500"/>
                <a:gd name="connsiteY9" fmla="*/ 857250 h 1420882"/>
                <a:gd name="connsiteX10" fmla="*/ 1714500 w 1714500"/>
                <a:gd name="connsiteY10" fmla="*/ 847725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285750" y="1420882"/>
                  </a:lnTo>
                  <a:lnTo>
                    <a:pt x="561975" y="1143000"/>
                  </a:lnTo>
                  <a:lnTo>
                    <a:pt x="1140619" y="1143000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847725"/>
                  </a:ln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rgbClr val="7373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0D95CAD-11B3-A951-3228-84A064B7CA62}"/>
                </a:ext>
              </a:extLst>
            </p:cNvPr>
            <p:cNvSpPr/>
            <p:nvPr/>
          </p:nvSpPr>
          <p:spPr>
            <a:xfrm>
              <a:off x="1265634" y="2706212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573881 w 1714500"/>
                <a:gd name="connsiteY1" fmla="*/ 0 h 1420882"/>
                <a:gd name="connsiteX2" fmla="*/ 285750 w 1714500"/>
                <a:gd name="connsiteY2" fmla="*/ 0 h 1420882"/>
                <a:gd name="connsiteX3" fmla="*/ 0 w 1714500"/>
                <a:gd name="connsiteY3" fmla="*/ 285750 h 1420882"/>
                <a:gd name="connsiteX4" fmla="*/ 0 w 1714500"/>
                <a:gd name="connsiteY4" fmla="*/ 295275 h 1420882"/>
                <a:gd name="connsiteX5" fmla="*/ 0 w 1714500"/>
                <a:gd name="connsiteY5" fmla="*/ 857250 h 1420882"/>
                <a:gd name="connsiteX6" fmla="*/ 285750 w 1714500"/>
                <a:gd name="connsiteY6" fmla="*/ 1143000 h 1420882"/>
                <a:gd name="connsiteX7" fmla="*/ 1152525 w 1714500"/>
                <a:gd name="connsiteY7" fmla="*/ 1143000 h 1420882"/>
                <a:gd name="connsiteX8" fmla="*/ 1428750 w 1714500"/>
                <a:gd name="connsiteY8" fmla="*/ 1420883 h 1420882"/>
                <a:gd name="connsiteX9" fmla="*/ 1428750 w 1714500"/>
                <a:gd name="connsiteY9" fmla="*/ 1143000 h 1420882"/>
                <a:gd name="connsiteX10" fmla="*/ 1714500 w 1714500"/>
                <a:gd name="connsiteY10" fmla="*/ 857250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573881" y="0"/>
                  </a:ln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295275"/>
                  </a:ln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1152525" y="1143000"/>
                  </a:lnTo>
                  <a:lnTo>
                    <a:pt x="1428750" y="1420883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44E3326-7A58-7E78-45E1-B4E4281C6918}"/>
                </a:ext>
              </a:extLst>
            </p:cNvPr>
            <p:cNvSpPr/>
            <p:nvPr/>
          </p:nvSpPr>
          <p:spPr>
            <a:xfrm>
              <a:off x="1264205" y="2705478"/>
              <a:ext cx="575309" cy="296008"/>
            </a:xfrm>
            <a:custGeom>
              <a:avLst/>
              <a:gdLst>
                <a:gd name="connsiteX0" fmla="*/ 575310 w 575309"/>
                <a:gd name="connsiteY0" fmla="*/ 9544 h 296008"/>
                <a:gd name="connsiteX1" fmla="*/ 575310 w 575309"/>
                <a:gd name="connsiteY1" fmla="*/ 95 h 296008"/>
                <a:gd name="connsiteX2" fmla="*/ 575215 w 575309"/>
                <a:gd name="connsiteY2" fmla="*/ 0 h 296008"/>
                <a:gd name="connsiteX3" fmla="*/ 286464 w 575309"/>
                <a:gd name="connsiteY3" fmla="*/ 0 h 296008"/>
                <a:gd name="connsiteX4" fmla="*/ 0 w 575309"/>
                <a:gd name="connsiteY4" fmla="*/ 286464 h 296008"/>
                <a:gd name="connsiteX5" fmla="*/ 0 w 575309"/>
                <a:gd name="connsiteY5" fmla="*/ 295913 h 296008"/>
                <a:gd name="connsiteX6" fmla="*/ 95 w 575309"/>
                <a:gd name="connsiteY6" fmla="*/ 296008 h 296008"/>
                <a:gd name="connsiteX7" fmla="*/ 288846 w 575309"/>
                <a:gd name="connsiteY7" fmla="*/ 296008 h 296008"/>
                <a:gd name="connsiteX8" fmla="*/ 575310 w 575309"/>
                <a:gd name="connsiteY8" fmla="*/ 9544 h 29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09" h="296008">
                  <a:moveTo>
                    <a:pt x="575310" y="9544"/>
                  </a:moveTo>
                  <a:lnTo>
                    <a:pt x="575310" y="95"/>
                  </a:lnTo>
                  <a:cubicBezTo>
                    <a:pt x="575310" y="38"/>
                    <a:pt x="575272" y="0"/>
                    <a:pt x="575215" y="0"/>
                  </a:cubicBezTo>
                  <a:lnTo>
                    <a:pt x="286464" y="0"/>
                  </a:lnTo>
                  <a:cubicBezTo>
                    <a:pt x="128254" y="0"/>
                    <a:pt x="0" y="128254"/>
                    <a:pt x="0" y="286464"/>
                  </a:cubicBezTo>
                  <a:lnTo>
                    <a:pt x="0" y="295913"/>
                  </a:lnTo>
                  <a:cubicBezTo>
                    <a:pt x="0" y="295970"/>
                    <a:pt x="38" y="296008"/>
                    <a:pt x="95" y="296008"/>
                  </a:cubicBezTo>
                  <a:lnTo>
                    <a:pt x="288846" y="296008"/>
                  </a:lnTo>
                  <a:cubicBezTo>
                    <a:pt x="447056" y="296008"/>
                    <a:pt x="575310" y="167754"/>
                    <a:pt x="575310" y="9544"/>
                  </a:cubicBezTo>
                  <a:close/>
                </a:path>
              </a:pathLst>
            </a:custGeom>
            <a:solidFill>
              <a:srgbClr val="505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3" name="Graphic 23" descr="Two speech bubbles">
              <a:extLst>
                <a:ext uri="{FF2B5EF4-FFF2-40B4-BE49-F238E27FC236}">
                  <a16:creationId xmlns:a16="http://schemas.microsoft.com/office/drawing/2014/main" id="{447D04FE-0815-E390-2069-A2ED328AD1F7}"/>
                </a:ext>
              </a:extLst>
            </p:cNvPr>
            <p:cNvGrpSpPr/>
            <p:nvPr/>
          </p:nvGrpSpPr>
          <p:grpSpPr>
            <a:xfrm>
              <a:off x="1746646" y="3268187"/>
              <a:ext cx="752475" cy="95250"/>
              <a:chOff x="1746646" y="3268187"/>
              <a:chExt cx="752475" cy="95250"/>
            </a:xfrm>
            <a:solidFill>
              <a:srgbClr val="FFFFFF"/>
            </a:solidFill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44C74C1-AC7C-7E79-28C0-8523CD469050}"/>
                  </a:ext>
                </a:extLst>
              </p:cNvPr>
              <p:cNvSpPr/>
              <p:nvPr/>
            </p:nvSpPr>
            <p:spPr>
              <a:xfrm>
                <a:off x="174664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02F71000-7A26-0992-C5EB-3A6F4F93268A}"/>
                  </a:ext>
                </a:extLst>
              </p:cNvPr>
              <p:cNvSpPr/>
              <p:nvPr/>
            </p:nvSpPr>
            <p:spPr>
              <a:xfrm>
                <a:off x="196572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D44F5CED-DD86-7F9C-F231-121DE48C6A80}"/>
                  </a:ext>
                </a:extLst>
              </p:cNvPr>
              <p:cNvSpPr/>
              <p:nvPr/>
            </p:nvSpPr>
            <p:spPr>
              <a:xfrm>
                <a:off x="218479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17608E3-DF8F-25D5-ADFA-A9D880707E81}"/>
                  </a:ext>
                </a:extLst>
              </p:cNvPr>
              <p:cNvSpPr/>
              <p:nvPr/>
            </p:nvSpPr>
            <p:spPr>
              <a:xfrm>
                <a:off x="240387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8" name="Graphic 23" descr="Two speech bubbles">
              <a:extLst>
                <a:ext uri="{FF2B5EF4-FFF2-40B4-BE49-F238E27FC236}">
                  <a16:creationId xmlns:a16="http://schemas.microsoft.com/office/drawing/2014/main" id="{68A03E45-7C6F-40B4-79EB-28033F1EAA8D}"/>
                </a:ext>
              </a:extLst>
            </p:cNvPr>
            <p:cNvGrpSpPr/>
            <p:nvPr/>
          </p:nvGrpSpPr>
          <p:grpSpPr>
            <a:xfrm>
              <a:off x="606028" y="2420462"/>
              <a:ext cx="752475" cy="95250"/>
              <a:chOff x="606028" y="2420462"/>
              <a:chExt cx="752475" cy="95250"/>
            </a:xfrm>
            <a:solidFill>
              <a:srgbClr val="FFFFFF"/>
            </a:solidFill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BB9A5CC2-A01A-878C-A4FC-C192D3834340}"/>
                  </a:ext>
                </a:extLst>
              </p:cNvPr>
              <p:cNvSpPr/>
              <p:nvPr/>
            </p:nvSpPr>
            <p:spPr>
              <a:xfrm>
                <a:off x="60602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D52A65F3-D3E3-D217-E28F-952BCCEA7518}"/>
                  </a:ext>
                </a:extLst>
              </p:cNvPr>
              <p:cNvSpPr/>
              <p:nvPr/>
            </p:nvSpPr>
            <p:spPr>
              <a:xfrm>
                <a:off x="82510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D5C7E460-F7DB-70A8-5F8A-16D34BCAB7E0}"/>
                  </a:ext>
                </a:extLst>
              </p:cNvPr>
              <p:cNvSpPr/>
              <p:nvPr/>
            </p:nvSpPr>
            <p:spPr>
              <a:xfrm>
                <a:off x="104417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A774C68-0903-C199-9237-3496C7A3B02A}"/>
                  </a:ext>
                </a:extLst>
              </p:cNvPr>
              <p:cNvSpPr/>
              <p:nvPr/>
            </p:nvSpPr>
            <p:spPr>
              <a:xfrm>
                <a:off x="126325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4" name="Picture 3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7D516F5E-2586-8EC9-CA4A-F042AC179B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7" y="124361"/>
            <a:ext cx="5572800" cy="162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8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BCB31-FB84-B780-4689-7E8956481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40E19AAD-B809-83B5-E461-AE3C130817FB}"/>
              </a:ext>
            </a:extLst>
          </p:cNvPr>
          <p:cNvGrpSpPr/>
          <p:nvPr/>
        </p:nvGrpSpPr>
        <p:grpSpPr>
          <a:xfrm>
            <a:off x="2743057" y="1274463"/>
            <a:ext cx="6821998" cy="3462994"/>
            <a:chOff x="3120102" y="1274463"/>
            <a:chExt cx="6821998" cy="3462994"/>
          </a:xfrm>
        </p:grpSpPr>
        <p:sp>
          <p:nvSpPr>
            <p:cNvPr id="19" name="Graphic 13" descr="An organic shape">
              <a:extLst>
                <a:ext uri="{FF2B5EF4-FFF2-40B4-BE49-F238E27FC236}">
                  <a16:creationId xmlns:a16="http://schemas.microsoft.com/office/drawing/2014/main" id="{4E222149-7339-EAB0-EED8-FF7FD648F358}"/>
                </a:ext>
              </a:extLst>
            </p:cNvPr>
            <p:cNvSpPr/>
            <p:nvPr/>
          </p:nvSpPr>
          <p:spPr>
            <a:xfrm rot="21001592">
              <a:off x="3354421" y="1274463"/>
              <a:ext cx="6587679" cy="3462994"/>
            </a:xfrm>
            <a:custGeom>
              <a:avLst/>
              <a:gdLst>
                <a:gd name="connsiteX0" fmla="*/ 107404 w 2872754"/>
                <a:gd name="connsiteY0" fmla="*/ 463729 h 2073451"/>
                <a:gd name="connsiteX1" fmla="*/ 787565 w 2872754"/>
                <a:gd name="connsiteY1" fmla="*/ 128 h 2073451"/>
                <a:gd name="connsiteX2" fmla="*/ 1701965 w 2872754"/>
                <a:gd name="connsiteY2" fmla="*/ 476378 h 2073451"/>
                <a:gd name="connsiteX3" fmla="*/ 2349665 w 2872754"/>
                <a:gd name="connsiteY3" fmla="*/ 571628 h 2073451"/>
                <a:gd name="connsiteX4" fmla="*/ 2864015 w 2872754"/>
                <a:gd name="connsiteY4" fmla="*/ 1371728 h 2073451"/>
                <a:gd name="connsiteX5" fmla="*/ 2597315 w 2872754"/>
                <a:gd name="connsiteY5" fmla="*/ 1733678 h 2073451"/>
                <a:gd name="connsiteX6" fmla="*/ 120815 w 2872754"/>
                <a:gd name="connsiteY6" fmla="*/ 1466978 h 2073451"/>
                <a:gd name="connsiteX7" fmla="*/ 107404 w 2872754"/>
                <a:gd name="connsiteY7" fmla="*/ 463729 h 207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72754" h="2073451">
                  <a:moveTo>
                    <a:pt x="107404" y="463729"/>
                  </a:moveTo>
                  <a:cubicBezTo>
                    <a:pt x="277740" y="189590"/>
                    <a:pt x="621945" y="-5730"/>
                    <a:pt x="787565" y="128"/>
                  </a:cubicBezTo>
                  <a:cubicBezTo>
                    <a:pt x="1112254" y="11625"/>
                    <a:pt x="1197350" y="338656"/>
                    <a:pt x="1701965" y="476378"/>
                  </a:cubicBezTo>
                  <a:cubicBezTo>
                    <a:pt x="2036636" y="567723"/>
                    <a:pt x="2100901" y="451623"/>
                    <a:pt x="2349665" y="571628"/>
                  </a:cubicBezTo>
                  <a:cubicBezTo>
                    <a:pt x="2648665" y="715865"/>
                    <a:pt x="2925947" y="1062109"/>
                    <a:pt x="2864015" y="1371728"/>
                  </a:cubicBezTo>
                  <a:cubicBezTo>
                    <a:pt x="2850109" y="1441261"/>
                    <a:pt x="2804741" y="1580650"/>
                    <a:pt x="2597315" y="1733678"/>
                  </a:cubicBezTo>
                  <a:cubicBezTo>
                    <a:pt x="1959788" y="2204004"/>
                    <a:pt x="543516" y="2248343"/>
                    <a:pt x="120815" y="1466978"/>
                  </a:cubicBezTo>
                  <a:cubicBezTo>
                    <a:pt x="69638" y="1372366"/>
                    <a:pt x="-115557" y="822555"/>
                    <a:pt x="107404" y="463729"/>
                  </a:cubicBezTo>
                  <a:close/>
                </a:path>
              </a:pathLst>
            </a:custGeom>
            <a:solidFill>
              <a:srgbClr val="C5E0B4">
                <a:alpha val="30196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F81E592-D1B0-0A1D-82B7-327E798D7A63}"/>
                </a:ext>
              </a:extLst>
            </p:cNvPr>
            <p:cNvGrpSpPr/>
            <p:nvPr/>
          </p:nvGrpSpPr>
          <p:grpSpPr>
            <a:xfrm>
              <a:off x="3120102" y="2472795"/>
              <a:ext cx="6659360" cy="1638103"/>
              <a:chOff x="3059764" y="2331484"/>
              <a:chExt cx="6659360" cy="1638103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2B23F21-2C7A-8C27-ADA4-32EF15843041}"/>
                  </a:ext>
                </a:extLst>
              </p:cNvPr>
              <p:cNvSpPr txBox="1"/>
              <p:nvPr/>
            </p:nvSpPr>
            <p:spPr>
              <a:xfrm>
                <a:off x="3059764" y="2331484"/>
                <a:ext cx="66593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>
                    <a:solidFill>
                      <a:schemeClr val="accent6">
                        <a:lumMod val="50000"/>
                      </a:schemeClr>
                    </a:solidFill>
                  </a:rPr>
                  <a:t>Has your loved one </a:t>
                </a:r>
                <a:r>
                  <a:rPr lang="en-GB" sz="2000" b="1">
                    <a:solidFill>
                      <a:schemeClr val="accent6">
                        <a:lumMod val="50000"/>
                      </a:schemeClr>
                    </a:solidFill>
                  </a:rPr>
                  <a:t>recently died in </a:t>
                </a:r>
                <a:r>
                  <a:rPr lang="en-GB" sz="2000" b="1" dirty="0">
                    <a:solidFill>
                      <a:schemeClr val="accent6">
                        <a:lumMod val="50000"/>
                      </a:schemeClr>
                    </a:solidFill>
                  </a:rPr>
                  <a:t>hospital? 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0A948B2-554B-96AC-38D0-591583EEED12}"/>
                  </a:ext>
                </a:extLst>
              </p:cNvPr>
              <p:cNvSpPr txBox="1"/>
              <p:nvPr/>
            </p:nvSpPr>
            <p:spPr>
              <a:xfrm>
                <a:off x="3291132" y="2953924"/>
                <a:ext cx="619662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accent6">
                        <a:lumMod val="50000"/>
                      </a:schemeClr>
                    </a:solidFill>
                    <a:effectLst/>
                    <a:ea typeface="Calibri" panose="020F0502020204030204" pitchFamily="34" charset="0"/>
                  </a:rPr>
                  <a:t>We would appreciate hearing your thoughts about the care received during the last admission in hospital and your experience.</a:t>
                </a: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6AD1A3C-9343-B9A0-FCFC-A81A94F6928C}"/>
              </a:ext>
            </a:extLst>
          </p:cNvPr>
          <p:cNvSpPr txBox="1"/>
          <p:nvPr/>
        </p:nvSpPr>
        <p:spPr>
          <a:xfrm>
            <a:off x="2785857" y="5526688"/>
            <a:ext cx="66420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 invite you to</a:t>
            </a:r>
            <a:r>
              <a:rPr lang="en-US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take part in the survey online: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*ins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ert URL here*</a:t>
            </a:r>
            <a:endParaRPr lang="en-US" sz="1800" dirty="0">
              <a:solidFill>
                <a:srgbClr val="000000"/>
              </a:solidFill>
              <a:highlight>
                <a:srgbClr val="FFFF00"/>
              </a:highligh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colorful logo with a black background&#10;&#10;Description automatically generated">
            <a:extLst>
              <a:ext uri="{FF2B5EF4-FFF2-40B4-BE49-F238E27FC236}">
                <a16:creationId xmlns:a16="http://schemas.microsoft.com/office/drawing/2014/main" id="{50814E1F-597B-6722-DB98-79A91C628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" y="5540155"/>
            <a:ext cx="1387439" cy="1387439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0E0AE80E-9C45-56C4-D56C-031330184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557" y="5873993"/>
            <a:ext cx="2062538" cy="109108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67DE8EA-59F2-FC98-13B1-4BF5651762C2}"/>
              </a:ext>
            </a:extLst>
          </p:cNvPr>
          <p:cNvGrpSpPr/>
          <p:nvPr/>
        </p:nvGrpSpPr>
        <p:grpSpPr>
          <a:xfrm>
            <a:off x="8945659" y="0"/>
            <a:ext cx="3240075" cy="1620000"/>
            <a:chOff x="8945659" y="0"/>
            <a:chExt cx="3240075" cy="1620000"/>
          </a:xfrm>
          <a:noFill/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B9A2C0B-D29E-02C4-9B89-2F46F2AD7A9B}"/>
                </a:ext>
              </a:extLst>
            </p:cNvPr>
            <p:cNvSpPr/>
            <p:nvPr/>
          </p:nvSpPr>
          <p:spPr>
            <a:xfrm>
              <a:off x="8945734" y="0"/>
              <a:ext cx="3240000" cy="16200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170D66F-93C4-82E0-3B5C-F4383BE0CCC7}"/>
                </a:ext>
              </a:extLst>
            </p:cNvPr>
            <p:cNvSpPr txBox="1"/>
            <p:nvPr/>
          </p:nvSpPr>
          <p:spPr>
            <a:xfrm>
              <a:off x="8945659" y="534409"/>
              <a:ext cx="3240000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*Space for Trust/HB logo*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073CD7-A7D1-7BAD-D747-378E3D05DAD9}"/>
              </a:ext>
            </a:extLst>
          </p:cNvPr>
          <p:cNvGrpSpPr/>
          <p:nvPr/>
        </p:nvGrpSpPr>
        <p:grpSpPr>
          <a:xfrm>
            <a:off x="9697095" y="3254093"/>
            <a:ext cx="2340000" cy="2340000"/>
            <a:chOff x="8968578" y="4378791"/>
            <a:chExt cx="1800000" cy="1800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513BD5D-B7B4-3F97-9940-4CD0341741CE}"/>
                </a:ext>
              </a:extLst>
            </p:cNvPr>
            <p:cNvSpPr/>
            <p:nvPr/>
          </p:nvSpPr>
          <p:spPr>
            <a:xfrm>
              <a:off x="8968578" y="4378791"/>
              <a:ext cx="1800000" cy="180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B06F2D-A9E3-6FD3-BE34-F4A577D84011}"/>
                </a:ext>
              </a:extLst>
            </p:cNvPr>
            <p:cNvSpPr txBox="1"/>
            <p:nvPr/>
          </p:nvSpPr>
          <p:spPr>
            <a:xfrm>
              <a:off x="8968578" y="5004998"/>
              <a:ext cx="1800000" cy="5445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000" b="1" dirty="0"/>
                <a:t>*Space for QR code*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40C1E43-D9CD-F7D9-7757-F4546608FDA6}"/>
              </a:ext>
            </a:extLst>
          </p:cNvPr>
          <p:cNvGrpSpPr>
            <a:grpSpLocks noChangeAspect="1"/>
          </p:cNvGrpSpPr>
          <p:nvPr/>
        </p:nvGrpSpPr>
        <p:grpSpPr>
          <a:xfrm>
            <a:off x="419893" y="2017784"/>
            <a:ext cx="2265364" cy="1800000"/>
            <a:chOff x="125015" y="1858487"/>
            <a:chExt cx="2855119" cy="2268607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ECC5EBD-AF7D-6539-DEE0-41CF80D980BA}"/>
                </a:ext>
              </a:extLst>
            </p:cNvPr>
            <p:cNvSpPr/>
            <p:nvPr/>
          </p:nvSpPr>
          <p:spPr>
            <a:xfrm>
              <a:off x="125015" y="1858487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285750 w 1714500"/>
                <a:gd name="connsiteY1" fmla="*/ 0 h 1420882"/>
                <a:gd name="connsiteX2" fmla="*/ 0 w 1714500"/>
                <a:gd name="connsiteY2" fmla="*/ 285750 h 1420882"/>
                <a:gd name="connsiteX3" fmla="*/ 0 w 1714500"/>
                <a:gd name="connsiteY3" fmla="*/ 857250 h 1420882"/>
                <a:gd name="connsiteX4" fmla="*/ 285750 w 1714500"/>
                <a:gd name="connsiteY4" fmla="*/ 1143000 h 1420882"/>
                <a:gd name="connsiteX5" fmla="*/ 285750 w 1714500"/>
                <a:gd name="connsiteY5" fmla="*/ 1420882 h 1420882"/>
                <a:gd name="connsiteX6" fmla="*/ 561975 w 1714500"/>
                <a:gd name="connsiteY6" fmla="*/ 1143000 h 1420882"/>
                <a:gd name="connsiteX7" fmla="*/ 1140619 w 1714500"/>
                <a:gd name="connsiteY7" fmla="*/ 1143000 h 1420882"/>
                <a:gd name="connsiteX8" fmla="*/ 1428750 w 1714500"/>
                <a:gd name="connsiteY8" fmla="*/ 1143000 h 1420882"/>
                <a:gd name="connsiteX9" fmla="*/ 1714500 w 1714500"/>
                <a:gd name="connsiteY9" fmla="*/ 857250 h 1420882"/>
                <a:gd name="connsiteX10" fmla="*/ 1714500 w 1714500"/>
                <a:gd name="connsiteY10" fmla="*/ 847725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285750" y="1420882"/>
                  </a:lnTo>
                  <a:lnTo>
                    <a:pt x="561975" y="1143000"/>
                  </a:lnTo>
                  <a:lnTo>
                    <a:pt x="1140619" y="1143000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847725"/>
                  </a:ln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rgbClr val="73737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D8627AF-DBD8-B68F-E0B6-65B8435DADF4}"/>
                </a:ext>
              </a:extLst>
            </p:cNvPr>
            <p:cNvSpPr/>
            <p:nvPr/>
          </p:nvSpPr>
          <p:spPr>
            <a:xfrm>
              <a:off x="1265634" y="2706212"/>
              <a:ext cx="1714500" cy="1420882"/>
            </a:xfrm>
            <a:custGeom>
              <a:avLst/>
              <a:gdLst>
                <a:gd name="connsiteX0" fmla="*/ 1428750 w 1714500"/>
                <a:gd name="connsiteY0" fmla="*/ 0 h 1420882"/>
                <a:gd name="connsiteX1" fmla="*/ 573881 w 1714500"/>
                <a:gd name="connsiteY1" fmla="*/ 0 h 1420882"/>
                <a:gd name="connsiteX2" fmla="*/ 285750 w 1714500"/>
                <a:gd name="connsiteY2" fmla="*/ 0 h 1420882"/>
                <a:gd name="connsiteX3" fmla="*/ 0 w 1714500"/>
                <a:gd name="connsiteY3" fmla="*/ 285750 h 1420882"/>
                <a:gd name="connsiteX4" fmla="*/ 0 w 1714500"/>
                <a:gd name="connsiteY4" fmla="*/ 295275 h 1420882"/>
                <a:gd name="connsiteX5" fmla="*/ 0 w 1714500"/>
                <a:gd name="connsiteY5" fmla="*/ 857250 h 1420882"/>
                <a:gd name="connsiteX6" fmla="*/ 285750 w 1714500"/>
                <a:gd name="connsiteY6" fmla="*/ 1143000 h 1420882"/>
                <a:gd name="connsiteX7" fmla="*/ 1152525 w 1714500"/>
                <a:gd name="connsiteY7" fmla="*/ 1143000 h 1420882"/>
                <a:gd name="connsiteX8" fmla="*/ 1428750 w 1714500"/>
                <a:gd name="connsiteY8" fmla="*/ 1420883 h 1420882"/>
                <a:gd name="connsiteX9" fmla="*/ 1428750 w 1714500"/>
                <a:gd name="connsiteY9" fmla="*/ 1143000 h 1420882"/>
                <a:gd name="connsiteX10" fmla="*/ 1714500 w 1714500"/>
                <a:gd name="connsiteY10" fmla="*/ 857250 h 1420882"/>
                <a:gd name="connsiteX11" fmla="*/ 1714500 w 1714500"/>
                <a:gd name="connsiteY11" fmla="*/ 285750 h 1420882"/>
                <a:gd name="connsiteX12" fmla="*/ 1428750 w 1714500"/>
                <a:gd name="connsiteY12" fmla="*/ 0 h 142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0" h="1420882">
                  <a:moveTo>
                    <a:pt x="1428750" y="0"/>
                  </a:moveTo>
                  <a:lnTo>
                    <a:pt x="573881" y="0"/>
                  </a:lnTo>
                  <a:lnTo>
                    <a:pt x="285750" y="0"/>
                  </a:lnTo>
                  <a:cubicBezTo>
                    <a:pt x="127940" y="0"/>
                    <a:pt x="0" y="127940"/>
                    <a:pt x="0" y="285750"/>
                  </a:cubicBezTo>
                  <a:lnTo>
                    <a:pt x="0" y="295275"/>
                  </a:lnTo>
                  <a:lnTo>
                    <a:pt x="0" y="857250"/>
                  </a:lnTo>
                  <a:cubicBezTo>
                    <a:pt x="0" y="1015060"/>
                    <a:pt x="127940" y="1143000"/>
                    <a:pt x="285750" y="1143000"/>
                  </a:cubicBezTo>
                  <a:lnTo>
                    <a:pt x="1152525" y="1143000"/>
                  </a:lnTo>
                  <a:lnTo>
                    <a:pt x="1428750" y="1420883"/>
                  </a:lnTo>
                  <a:lnTo>
                    <a:pt x="1428750" y="1143000"/>
                  </a:lnTo>
                  <a:cubicBezTo>
                    <a:pt x="1586560" y="1143000"/>
                    <a:pt x="1714500" y="1015060"/>
                    <a:pt x="1714500" y="857250"/>
                  </a:cubicBezTo>
                  <a:lnTo>
                    <a:pt x="1714500" y="285750"/>
                  </a:lnTo>
                  <a:cubicBezTo>
                    <a:pt x="1714500" y="127940"/>
                    <a:pt x="1586560" y="0"/>
                    <a:pt x="142875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22A8474-D803-E1F4-DF91-F46FF2B07F0A}"/>
                </a:ext>
              </a:extLst>
            </p:cNvPr>
            <p:cNvSpPr/>
            <p:nvPr/>
          </p:nvSpPr>
          <p:spPr>
            <a:xfrm>
              <a:off x="1264205" y="2705478"/>
              <a:ext cx="575309" cy="296008"/>
            </a:xfrm>
            <a:custGeom>
              <a:avLst/>
              <a:gdLst>
                <a:gd name="connsiteX0" fmla="*/ 575310 w 575309"/>
                <a:gd name="connsiteY0" fmla="*/ 9544 h 296008"/>
                <a:gd name="connsiteX1" fmla="*/ 575310 w 575309"/>
                <a:gd name="connsiteY1" fmla="*/ 95 h 296008"/>
                <a:gd name="connsiteX2" fmla="*/ 575215 w 575309"/>
                <a:gd name="connsiteY2" fmla="*/ 0 h 296008"/>
                <a:gd name="connsiteX3" fmla="*/ 286464 w 575309"/>
                <a:gd name="connsiteY3" fmla="*/ 0 h 296008"/>
                <a:gd name="connsiteX4" fmla="*/ 0 w 575309"/>
                <a:gd name="connsiteY4" fmla="*/ 286464 h 296008"/>
                <a:gd name="connsiteX5" fmla="*/ 0 w 575309"/>
                <a:gd name="connsiteY5" fmla="*/ 295913 h 296008"/>
                <a:gd name="connsiteX6" fmla="*/ 95 w 575309"/>
                <a:gd name="connsiteY6" fmla="*/ 296008 h 296008"/>
                <a:gd name="connsiteX7" fmla="*/ 288846 w 575309"/>
                <a:gd name="connsiteY7" fmla="*/ 296008 h 296008"/>
                <a:gd name="connsiteX8" fmla="*/ 575310 w 575309"/>
                <a:gd name="connsiteY8" fmla="*/ 9544 h 29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09" h="296008">
                  <a:moveTo>
                    <a:pt x="575310" y="9544"/>
                  </a:moveTo>
                  <a:lnTo>
                    <a:pt x="575310" y="95"/>
                  </a:lnTo>
                  <a:cubicBezTo>
                    <a:pt x="575310" y="38"/>
                    <a:pt x="575272" y="0"/>
                    <a:pt x="575215" y="0"/>
                  </a:cubicBezTo>
                  <a:lnTo>
                    <a:pt x="286464" y="0"/>
                  </a:lnTo>
                  <a:cubicBezTo>
                    <a:pt x="128254" y="0"/>
                    <a:pt x="0" y="128254"/>
                    <a:pt x="0" y="286464"/>
                  </a:cubicBezTo>
                  <a:lnTo>
                    <a:pt x="0" y="295913"/>
                  </a:lnTo>
                  <a:cubicBezTo>
                    <a:pt x="0" y="295970"/>
                    <a:pt x="38" y="296008"/>
                    <a:pt x="95" y="296008"/>
                  </a:cubicBezTo>
                  <a:lnTo>
                    <a:pt x="288846" y="296008"/>
                  </a:lnTo>
                  <a:cubicBezTo>
                    <a:pt x="447056" y="296008"/>
                    <a:pt x="575310" y="167754"/>
                    <a:pt x="575310" y="9544"/>
                  </a:cubicBezTo>
                  <a:close/>
                </a:path>
              </a:pathLst>
            </a:custGeom>
            <a:solidFill>
              <a:srgbClr val="505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3" name="Graphic 23" descr="Two speech bubbles">
              <a:extLst>
                <a:ext uri="{FF2B5EF4-FFF2-40B4-BE49-F238E27FC236}">
                  <a16:creationId xmlns:a16="http://schemas.microsoft.com/office/drawing/2014/main" id="{FAFDC6C8-893B-B5CF-2A8E-85D685965526}"/>
                </a:ext>
              </a:extLst>
            </p:cNvPr>
            <p:cNvGrpSpPr/>
            <p:nvPr/>
          </p:nvGrpSpPr>
          <p:grpSpPr>
            <a:xfrm>
              <a:off x="1746646" y="3268187"/>
              <a:ext cx="752475" cy="95250"/>
              <a:chOff x="1746646" y="3268187"/>
              <a:chExt cx="752475" cy="95250"/>
            </a:xfrm>
            <a:solidFill>
              <a:srgbClr val="FFFFFF"/>
            </a:solidFill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99AEDF-BF3A-87AB-9BFA-C49565C6D3B7}"/>
                  </a:ext>
                </a:extLst>
              </p:cNvPr>
              <p:cNvSpPr/>
              <p:nvPr/>
            </p:nvSpPr>
            <p:spPr>
              <a:xfrm>
                <a:off x="174664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042043F1-875C-8C22-2531-FC37091CA71F}"/>
                  </a:ext>
                </a:extLst>
              </p:cNvPr>
              <p:cNvSpPr/>
              <p:nvPr/>
            </p:nvSpPr>
            <p:spPr>
              <a:xfrm>
                <a:off x="196572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F5FABBD-C3CF-BBD6-4DF6-65AC292FDAF6}"/>
                  </a:ext>
                </a:extLst>
              </p:cNvPr>
              <p:cNvSpPr/>
              <p:nvPr/>
            </p:nvSpPr>
            <p:spPr>
              <a:xfrm>
                <a:off x="2184796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5067346-4896-F03E-F69C-4246EAFFF803}"/>
                  </a:ext>
                </a:extLst>
              </p:cNvPr>
              <p:cNvSpPr/>
              <p:nvPr/>
            </p:nvSpPr>
            <p:spPr>
              <a:xfrm>
                <a:off x="2403871" y="3268187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7"/>
                      <a:pt x="73927" y="95250"/>
                      <a:pt x="47625" y="95250"/>
                    </a:cubicBezTo>
                    <a:cubicBezTo>
                      <a:pt x="21323" y="95250"/>
                      <a:pt x="0" y="73927"/>
                      <a:pt x="0" y="47625"/>
                    </a:cubicBezTo>
                    <a:cubicBezTo>
                      <a:pt x="0" y="21322"/>
                      <a:pt x="21323" y="0"/>
                      <a:pt x="47625" y="0"/>
                    </a:cubicBezTo>
                    <a:cubicBezTo>
                      <a:pt x="73927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8" name="Graphic 23" descr="Two speech bubbles">
              <a:extLst>
                <a:ext uri="{FF2B5EF4-FFF2-40B4-BE49-F238E27FC236}">
                  <a16:creationId xmlns:a16="http://schemas.microsoft.com/office/drawing/2014/main" id="{9A24C61D-97D5-7AC0-CC38-DF6EF1BF5B03}"/>
                </a:ext>
              </a:extLst>
            </p:cNvPr>
            <p:cNvGrpSpPr/>
            <p:nvPr/>
          </p:nvGrpSpPr>
          <p:grpSpPr>
            <a:xfrm>
              <a:off x="606028" y="2420462"/>
              <a:ext cx="752475" cy="95250"/>
              <a:chOff x="606028" y="2420462"/>
              <a:chExt cx="752475" cy="95250"/>
            </a:xfrm>
            <a:solidFill>
              <a:srgbClr val="FFFFFF"/>
            </a:solidFill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3DB29279-DD42-8219-9D0B-E9281EBD853E}"/>
                  </a:ext>
                </a:extLst>
              </p:cNvPr>
              <p:cNvSpPr/>
              <p:nvPr/>
            </p:nvSpPr>
            <p:spPr>
              <a:xfrm>
                <a:off x="60602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4FFE453-3123-B9BC-1C87-75850612C040}"/>
                  </a:ext>
                </a:extLst>
              </p:cNvPr>
              <p:cNvSpPr/>
              <p:nvPr/>
            </p:nvSpPr>
            <p:spPr>
              <a:xfrm>
                <a:off x="82510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5BF45B5-AE9F-BE2E-8081-D91B493D2170}"/>
                  </a:ext>
                </a:extLst>
              </p:cNvPr>
              <p:cNvSpPr/>
              <p:nvPr/>
            </p:nvSpPr>
            <p:spPr>
              <a:xfrm>
                <a:off x="1044178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291FCF52-0A2D-BF49-DEF7-883657FF40EF}"/>
                  </a:ext>
                </a:extLst>
              </p:cNvPr>
              <p:cNvSpPr/>
              <p:nvPr/>
            </p:nvSpPr>
            <p:spPr>
              <a:xfrm>
                <a:off x="1263253" y="2420462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2" name="Picture 1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57636E2F-CE4A-A073-21C6-5558651407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7" y="124361"/>
            <a:ext cx="5572800" cy="162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42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73531D4220B4B8DC89F1AB9AB0F90" ma:contentTypeVersion="19" ma:contentTypeDescription="Create a new document." ma:contentTypeScope="" ma:versionID="9737b3b1ad58246f29d48fad5f5b49b4">
  <xsd:schema xmlns:xsd="http://www.w3.org/2001/XMLSchema" xmlns:xs="http://www.w3.org/2001/XMLSchema" xmlns:p="http://schemas.microsoft.com/office/2006/metadata/properties" xmlns:ns2="55f99f0f-87d8-4be9-9440-df45adb4b6c5" xmlns:ns3="eb556f03-1ab5-485a-9aea-0ebfad31cc2d" targetNamespace="http://schemas.microsoft.com/office/2006/metadata/properties" ma:root="true" ma:fieldsID="1c964ea27da4f5633d83d705a93acaaa" ns2:_="" ns3:_="">
    <xsd:import namespace="55f99f0f-87d8-4be9-9440-df45adb4b6c5"/>
    <xsd:import namespace="eb556f03-1ab5-485a-9aea-0ebfad31cc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2:DocumentOwner_x002f_Creator" minOccurs="0"/>
                <xsd:element ref="ns2:ResponsiblePers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99f0f-87d8-4be9-9440-df45adb4b6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906682b-9559-4106-93ae-b8242d3392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Owner_x002f_Creator" ma:index="23" nillable="true" ma:displayName="Document Owner/ Creator" ma:description="Person responsible for the documents creation and/ or updates " ma:format="Dropdown" ma:list="UserInfo" ma:SharePointGroup="0" ma:internalName="DocumentOwner_x002f_Creato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sponsiblePerson" ma:index="24" nillable="true" ma:displayName="Responsible Person" ma:default="Not Noted" ma:format="Dropdown" ma:internalName="ResponsiblePerson">
      <xsd:simpleType>
        <xsd:restriction base="dms:Text">
          <xsd:maxLength value="255"/>
        </xsd:restriction>
      </xsd:simpleType>
    </xsd:element>
    <xsd:element name="_Flow_SignoffStatus" ma:index="25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56f03-1ab5-485a-9aea-0ebfad31cc2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a2d7fde-55e5-4372-af2a-23590a38db2a}" ma:internalName="TaxCatchAll" ma:showField="CatchAllData" ma:web="eb556f03-1ab5-485a-9aea-0ebfad31cc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ponsiblePerson xmlns="55f99f0f-87d8-4be9-9440-df45adb4b6c5">Not Noted</ResponsiblePerson>
    <DocumentOwner_x002f_Creator xmlns="55f99f0f-87d8-4be9-9440-df45adb4b6c5">
      <UserInfo>
        <DisplayName/>
        <AccountId xsi:nil="true"/>
        <AccountType/>
      </UserInfo>
    </DocumentOwner_x002f_Creator>
    <_Flow_SignoffStatus xmlns="55f99f0f-87d8-4be9-9440-df45adb4b6c5" xsi:nil="true"/>
    <lcf76f155ced4ddcb4097134ff3c332f xmlns="55f99f0f-87d8-4be9-9440-df45adb4b6c5">
      <Terms xmlns="http://schemas.microsoft.com/office/infopath/2007/PartnerControls"/>
    </lcf76f155ced4ddcb4097134ff3c332f>
    <TaxCatchAll xmlns="eb556f03-1ab5-485a-9aea-0ebfad31cc2d" xsi:nil="true"/>
  </documentManagement>
</p:properties>
</file>

<file path=customXml/itemProps1.xml><?xml version="1.0" encoding="utf-8"?>
<ds:datastoreItem xmlns:ds="http://schemas.openxmlformats.org/officeDocument/2006/customXml" ds:itemID="{A2CA4F21-7094-4694-9B6E-FA6A000998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D761AC-80DD-4278-AE63-6C4EB26FD0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f99f0f-87d8-4be9-9440-df45adb4b6c5"/>
    <ds:schemaRef ds:uri="eb556f03-1ab5-485a-9aea-0ebfad31cc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23D054-613A-4657-85BC-1B3D6F496100}">
  <ds:schemaRefs>
    <ds:schemaRef ds:uri="http://schemas.microsoft.com/office/2006/metadata/properties"/>
    <ds:schemaRef ds:uri="http://schemas.microsoft.com/office/infopath/2007/PartnerControls"/>
    <ds:schemaRef ds:uri="55f99f0f-87d8-4be9-9440-df45adb4b6c5"/>
    <ds:schemaRef ds:uri="eb556f03-1ab5-485a-9aea-0ebfad31cc2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NACEL 2024 ppt template</Template>
  <TotalTime>217</TotalTime>
  <Words>139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Murray</dc:creator>
  <cp:lastModifiedBy>Giovanny Zapata</cp:lastModifiedBy>
  <cp:revision>5</cp:revision>
  <dcterms:created xsi:type="dcterms:W3CDTF">2023-11-28T12:37:29Z</dcterms:created>
  <dcterms:modified xsi:type="dcterms:W3CDTF">2026-01-02T21:20:33Z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0x010100D1373531D4220B4B8DC89F1AB9AB0F90</vt:lpwstr>
  </property>
  <property fmtid="{D5CDD505-2E9C-101B-9397-08002B2CF9AE}" pid="3" name="MediaServiceImageTags">
    <vt:lpwstr/>
  </property>
</Properties>
</file>